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D4098B8-0DA8-4E83-9FA8-D95F38250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40BE7FC-39DC-4D19-9EA5-92799217C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6881098-5C18-496B-B58C-1C9542FD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0F1D92D-00C9-4C27-BB1A-EC300FDB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BA599AF-7A05-4A60-B2C0-75F6BC78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99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72EC27D-82E6-472E-88CA-B4BD9C7F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705C5B9-F852-4D04-B6AF-7DC724A7F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EFCD0E5-B7D8-479C-A1C6-E8123B3C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5E54ADF-A916-4C6D-994B-11EC89CB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84D020-3E76-4330-B4EE-8ED9A040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6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9A261A6-7D3D-4FF3-ACA9-3B0A6B9B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5F9418E-444D-4766-85ED-1E4F2324D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AD0F79-131C-41C9-BF68-B6E5B1FFD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7EE56E0-C020-4D7E-B324-0B81717E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FA4280E-B944-4A53-B2BA-78D0FC64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08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E7A23A0-5D00-48C1-92FE-ED92940C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D4082AF-6DDA-4B4E-AA6F-E3CB66DB5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56D0908-2654-4797-A06A-7F97EB94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D24D595-6588-444B-BDF1-4E6F25D2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3FB79ED-BD16-451B-B1F1-A29E87BB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55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0002D7-867C-4DD0-AE1A-566CA58BE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9414655-968D-4CF8-9599-AD13ED4BB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D6470A1-F6EF-475F-8278-3F41B87C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B1966B6-8BA2-477E-96AC-8A3EA994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7BE378D-5690-471F-B59E-3167D42B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1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3BD16BB-0353-477A-A029-BAD699D3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40EA614-AA35-4EA0-86C2-A186D4258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1E64DEF-5CB5-4B91-8334-B418105B5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07E24E2-5510-450E-8D53-8C9CEEC2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441E207-01DC-488E-AED0-8DB7FF26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C379CE1-2CAC-4C1F-93BF-DD01A440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98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B85616-9521-4D12-8A03-C6B77E36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FDCE75A-3B34-4121-9DFB-5A95A63C8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5865953-FF51-42CF-ABAD-BCD33D638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A845CBB-D92D-4059-885D-CA4E0F1DF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3515FDA-59AE-4D48-8717-6AF20F125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560F620-CBBD-40BF-91B7-2AA4B98F1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3B939894-3F50-4E78-BF7B-92FF93096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427398C-34EE-426D-BCC9-61B4CEB2F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73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41092A8-9C1E-498E-AA28-09E00E132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DC7AABD-7E4D-4722-B1AC-FCB5C7146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4ACFB51-FF73-48D4-BA89-A5082A6C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208A7F9-15A9-4A3C-B67F-65463535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1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9FD9451B-7052-4B79-95A3-DD129FE87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2595F9B2-0782-4D3A-8FEF-CEDF1822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85862B3-DD37-4C49-85BD-B615AA45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38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49FEDF5-BBB4-4387-AA66-49F43F1DC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27F2C00-6D90-4546-996A-59F5DE54A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0F094B5-CD66-460A-B672-2AAF3F0BF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2A7FD3D-A49C-448E-96BD-07233D16C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02CBD9A-C97D-4BF3-A6C9-E808688F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1658050-3A82-4A6B-ACA0-DAF29E7C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5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B63EC0-D3E6-431D-AF11-252928362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5C15E07B-55C0-401A-BE1A-8654F6BE4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A022191-4843-4B2C-A5AA-F263A95B7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8343AC9-64FF-4627-A3F9-7F3CA279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147A95D-63B3-4AA3-94A0-25DC6C0B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843F4D6-9368-4811-8389-BA6EFE47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05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1CD8E979-985B-4AD5-B9CD-31F35757D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859FC2B-D10C-460E-8F15-AE2AB4CBF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3E49573-54BF-487C-B19A-AB56617F1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4ADA3-FACC-4274-AEEF-EF4010989D44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4DB2BAD-0104-43CC-B9E9-6322373A0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0603AE0-6586-4DA8-926F-66F6BEC18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15B4-FF9C-4E5D-A6BD-ECAEE3FA7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9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fabien.binetruy@live.fr" TargetMode="External"/><Relationship Id="rId13" Type="http://schemas.openxmlformats.org/officeDocument/2006/relationships/hyperlink" Target="mailto:dvdvec@wanadoo.fr" TargetMode="External"/><Relationship Id="rId18" Type="http://schemas.openxmlformats.org/officeDocument/2006/relationships/image" Target="../media/image7.png"/><Relationship Id="rId26" Type="http://schemas.openxmlformats.org/officeDocument/2006/relationships/image" Target="../media/image15.jpeg"/><Relationship Id="rId3" Type="http://schemas.openxmlformats.org/officeDocument/2006/relationships/hyperlink" Target="mailto:gilles.moriclet@wanadoo.fr" TargetMode="External"/><Relationship Id="rId21" Type="http://schemas.openxmlformats.org/officeDocument/2006/relationships/image" Target="../media/image10.jpeg"/><Relationship Id="rId7" Type="http://schemas.openxmlformats.org/officeDocument/2006/relationships/image" Target="../media/image2.jpeg"/><Relationship Id="rId12" Type="http://schemas.openxmlformats.org/officeDocument/2006/relationships/hyperlink" Target="mailto:d3l.cloerec@orange.fr" TargetMode="External"/><Relationship Id="rId17" Type="http://schemas.openxmlformats.org/officeDocument/2006/relationships/image" Target="../media/image6.jpeg"/><Relationship Id="rId25" Type="http://schemas.openxmlformats.org/officeDocument/2006/relationships/image" Target="../media/image14.jpeg"/><Relationship Id="rId2" Type="http://schemas.openxmlformats.org/officeDocument/2006/relationships/image" Target="../media/image1.jpeg"/><Relationship Id="rId16" Type="http://schemas.openxmlformats.org/officeDocument/2006/relationships/image" Target="../media/image5.jpeg"/><Relationship Id="rId20" Type="http://schemas.openxmlformats.org/officeDocument/2006/relationships/image" Target="../media/image9.jpeg"/><Relationship Id="rId29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erome.jimenez@sonepar.fr" TargetMode="External"/><Relationship Id="rId11" Type="http://schemas.openxmlformats.org/officeDocument/2006/relationships/hyperlink" Target="mailto:reauxjeanphilippe@gmail.com" TargetMode="External"/><Relationship Id="rId24" Type="http://schemas.openxmlformats.org/officeDocument/2006/relationships/image" Target="../media/image13.jpeg"/><Relationship Id="rId5" Type="http://schemas.openxmlformats.org/officeDocument/2006/relationships/hyperlink" Target="mailto:danielibre@hotmail.com" TargetMode="External"/><Relationship Id="rId15" Type="http://schemas.openxmlformats.org/officeDocument/2006/relationships/image" Target="../media/image4.jpeg"/><Relationship Id="rId23" Type="http://schemas.openxmlformats.org/officeDocument/2006/relationships/image" Target="../media/image12.jpeg"/><Relationship Id="rId28" Type="http://schemas.openxmlformats.org/officeDocument/2006/relationships/image" Target="../media/image17.jpeg"/><Relationship Id="rId10" Type="http://schemas.openxmlformats.org/officeDocument/2006/relationships/hyperlink" Target="mailto:patrice.favreau2@orange.fr" TargetMode="External"/><Relationship Id="rId19" Type="http://schemas.openxmlformats.org/officeDocument/2006/relationships/image" Target="../media/image8.jpeg"/><Relationship Id="rId31" Type="http://schemas.openxmlformats.org/officeDocument/2006/relationships/image" Target="../media/image20.jpeg"/><Relationship Id="rId4" Type="http://schemas.openxmlformats.org/officeDocument/2006/relationships/hyperlink" Target="mailto:flavie.david@orange.fr" TargetMode="External"/><Relationship Id="rId9" Type="http://schemas.openxmlformats.org/officeDocument/2006/relationships/hyperlink" Target="mailto:gilles.moriclet@orange.fr" TargetMode="External"/><Relationship Id="rId14" Type="http://schemas.openxmlformats.org/officeDocument/2006/relationships/image" Target="../media/image3.jpeg"/><Relationship Id="rId22" Type="http://schemas.openxmlformats.org/officeDocument/2006/relationships/image" Target="../media/image11.jpeg"/><Relationship Id="rId27" Type="http://schemas.openxmlformats.org/officeDocument/2006/relationships/image" Target="../media/image16.jpeg"/><Relationship Id="rId30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C182C3-2C39-47DD-B0FD-A30E6EF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4616" y="6479044"/>
            <a:ext cx="6052040" cy="378956"/>
          </a:xfrm>
        </p:spPr>
        <p:txBody>
          <a:bodyPr>
            <a:normAutofit fontScale="90000"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ORGANIGRAMMME BUREAU DONGES FC 2020/21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2D8B57B-AE67-419E-AE05-0620DAD17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669" y="171451"/>
            <a:ext cx="2312377" cy="10477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PRESIDENT</a:t>
            </a:r>
          </a:p>
          <a:p>
            <a:r>
              <a:rPr lang="fr-FR" sz="1400" dirty="0">
                <a:solidFill>
                  <a:srgbClr val="0070C0"/>
                </a:solidFill>
              </a:rPr>
              <a:t>Mathieu MERRER</a:t>
            </a:r>
          </a:p>
          <a:p>
            <a:r>
              <a:rPr lang="fr-FR" sz="1400" smtClean="0">
                <a:solidFill>
                  <a:srgbClr val="0070C0"/>
                </a:solidFill>
              </a:rPr>
              <a:t>mathieumerrer@orange.fr</a:t>
            </a:r>
            <a:endParaRPr lang="fr-FR" sz="1400" dirty="0">
              <a:solidFill>
                <a:srgbClr val="0070C0"/>
              </a:solidFill>
            </a:endParaRPr>
          </a:p>
          <a:p>
            <a:endParaRPr lang="fr-FR" sz="1400" dirty="0">
              <a:solidFill>
                <a:srgbClr val="0070C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DFDD79A-2127-4557-BEB2-AED716197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5" y="171451"/>
            <a:ext cx="67627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xmlns="" id="{250D535B-BB4C-4968-A68E-7788B1E13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72020"/>
              </p:ext>
            </p:extLst>
          </p:nvPr>
        </p:nvGraphicFramePr>
        <p:xfrm>
          <a:off x="3780692" y="171452"/>
          <a:ext cx="2312377" cy="107119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2377">
                  <a:extLst>
                    <a:ext uri="{9D8B030D-6E8A-4147-A177-3AD203B41FA5}">
                      <a16:colId xmlns:a16="http://schemas.microsoft.com/office/drawing/2014/main" xmlns="" val="3240092055"/>
                    </a:ext>
                  </a:extLst>
                </a:gridCol>
              </a:tblGrid>
              <a:tr h="107119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      </a:t>
                      </a:r>
                      <a:r>
                        <a:rPr lang="fr-FR" sz="1400" dirty="0"/>
                        <a:t>vice-président</a:t>
                      </a:r>
                    </a:p>
                    <a:p>
                      <a:pPr algn="ctr"/>
                      <a:r>
                        <a:rPr lang="fr-FR" sz="1400" dirty="0"/>
                        <a:t>   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</a:rPr>
                        <a:t>Jerome JIMENEZ</a:t>
                      </a:r>
                    </a:p>
                    <a:p>
                      <a:pPr algn="ctr"/>
                      <a:r>
                        <a:rPr lang="fr-FR" sz="1400" kern="1200" dirty="0">
                          <a:solidFill>
                            <a:srgbClr val="0070C0"/>
                          </a:solidFill>
                          <a:effectLst/>
                        </a:rPr>
                        <a:t>jerome.jimenez@sonepar.fr</a:t>
                      </a:r>
                    </a:p>
                    <a:p>
                      <a:pPr algn="ctr"/>
                      <a:r>
                        <a:rPr lang="fr-FR" sz="1400" kern="1200" dirty="0">
                          <a:solidFill>
                            <a:srgbClr val="0070C0"/>
                          </a:solidFill>
                          <a:effectLst/>
                        </a:rPr>
                        <a:t>06 76 45 55 48</a:t>
                      </a:r>
                      <a:endParaRPr lang="fr-F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8946404"/>
                  </a:ext>
                </a:extLst>
              </a:tr>
            </a:tbl>
          </a:graphicData>
        </a:graphic>
      </p:graphicFrame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xmlns="" id="{82A574D2-B0BE-4B96-AA38-56292BBF3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497430"/>
              </p:ext>
            </p:extLst>
          </p:nvPr>
        </p:nvGraphicFramePr>
        <p:xfrm>
          <a:off x="606669" y="1556706"/>
          <a:ext cx="2312377" cy="10058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2377">
                  <a:extLst>
                    <a:ext uri="{9D8B030D-6E8A-4147-A177-3AD203B41FA5}">
                      <a16:colId xmlns:a16="http://schemas.microsoft.com/office/drawing/2014/main" xmlns="" val="4142575860"/>
                    </a:ext>
                  </a:extLst>
                </a:gridCol>
              </a:tblGrid>
              <a:tr h="99394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 </a:t>
                      </a:r>
                      <a:r>
                        <a:rPr lang="fr-FR" sz="1400" dirty="0"/>
                        <a:t>SECRETAIRE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rgbClr val="0070C0"/>
                          </a:solidFill>
                        </a:rPr>
                        <a:t>Gilles MORICLET</a:t>
                      </a:r>
                    </a:p>
                    <a:p>
                      <a:pPr algn="ctr"/>
                      <a:r>
                        <a:rPr lang="fr-FR" sz="1400" dirty="0">
                          <a:hlinkClick r:id="rId3"/>
                        </a:rPr>
                        <a:t>gilles.moriclet@wanadoo.fr</a:t>
                      </a:r>
                      <a:endParaRPr lang="fr-FR" sz="1400" dirty="0"/>
                    </a:p>
                    <a:p>
                      <a:pPr algn="ctr"/>
                      <a:r>
                        <a:rPr lang="fr-FR" sz="1400" dirty="0">
                          <a:solidFill>
                            <a:srgbClr val="0070C0"/>
                          </a:solidFill>
                        </a:rPr>
                        <a:t>06 74 34 47 28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220910"/>
                  </a:ext>
                </a:extLst>
              </a:tr>
            </a:tbl>
          </a:graphicData>
        </a:graphic>
      </p:graphicFrame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xmlns="" id="{F9A77A32-B7FC-4C70-B430-96583E508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51628"/>
              </p:ext>
            </p:extLst>
          </p:nvPr>
        </p:nvGraphicFramePr>
        <p:xfrm>
          <a:off x="737820" y="2878398"/>
          <a:ext cx="2176038" cy="105482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76038">
                  <a:extLst>
                    <a:ext uri="{9D8B030D-6E8A-4147-A177-3AD203B41FA5}">
                      <a16:colId xmlns:a16="http://schemas.microsoft.com/office/drawing/2014/main" xmlns="" val="711203911"/>
                    </a:ext>
                  </a:extLst>
                </a:gridCol>
              </a:tblGrid>
              <a:tr h="1054827">
                <a:tc>
                  <a:txBody>
                    <a:bodyPr/>
                    <a:lstStyle/>
                    <a:p>
                      <a:r>
                        <a:rPr lang="fr-FR" sz="1400" dirty="0"/>
                        <a:t>          TRESORIER</a:t>
                      </a:r>
                    </a:p>
                    <a:p>
                      <a:r>
                        <a:rPr lang="fr-FR" sz="1400" dirty="0"/>
                        <a:t>       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</a:rPr>
                        <a:t>David CHARTIER</a:t>
                      </a:r>
                    </a:p>
                    <a:p>
                      <a:r>
                        <a:rPr lang="fr-FR" sz="1400" dirty="0">
                          <a:solidFill>
                            <a:srgbClr val="0070C0"/>
                          </a:solidFill>
                        </a:rPr>
                        <a:t>    dave-44@hotmail.fr    </a:t>
                      </a:r>
                    </a:p>
                    <a:p>
                      <a:r>
                        <a:rPr lang="fr-FR" sz="1400" kern="1200" dirty="0">
                          <a:solidFill>
                            <a:srgbClr val="0070C0"/>
                          </a:solidFill>
                          <a:effectLst/>
                        </a:rPr>
                        <a:t>           06 14 48 88 72</a:t>
                      </a:r>
                      <a:endParaRPr lang="fr-F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7950678"/>
                  </a:ext>
                </a:extLst>
              </a:tr>
            </a:tbl>
          </a:graphicData>
        </a:graphic>
      </p:graphicFrame>
      <p:graphicFrame>
        <p:nvGraphicFramePr>
          <p:cNvPr id="28" name="Tableau 27">
            <a:extLst>
              <a:ext uri="{FF2B5EF4-FFF2-40B4-BE49-F238E27FC236}">
                <a16:creationId xmlns:a16="http://schemas.microsoft.com/office/drawing/2014/main" xmlns="" id="{4B7765A4-983D-45CC-96A6-4DD337B9B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14030"/>
              </p:ext>
            </p:extLst>
          </p:nvPr>
        </p:nvGraphicFramePr>
        <p:xfrm>
          <a:off x="6847215" y="159727"/>
          <a:ext cx="2296785" cy="107277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96785">
                  <a:extLst>
                    <a:ext uri="{9D8B030D-6E8A-4147-A177-3AD203B41FA5}">
                      <a16:colId xmlns:a16="http://schemas.microsoft.com/office/drawing/2014/main" xmlns="" val="3373403466"/>
                    </a:ext>
                  </a:extLst>
                </a:gridCol>
              </a:tblGrid>
              <a:tr h="1072777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 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RESPONSABLE TECHNIQUE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         Jeremy BERNARD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         </a:t>
                      </a:r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flavie.david@orange.fr</a:t>
                      </a:r>
                      <a:endParaRPr lang="fr-FR" sz="1400" b="0" i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06 77 32 71 16</a:t>
                      </a:r>
                      <a:endParaRPr lang="fr-FR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3142794"/>
                  </a:ext>
                </a:extLst>
              </a:tr>
            </a:tbl>
          </a:graphicData>
        </a:graphic>
      </p:graphicFrame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xmlns="" id="{F3498BDA-2B56-4076-8442-178E1DFF4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80961"/>
              </p:ext>
            </p:extLst>
          </p:nvPr>
        </p:nvGraphicFramePr>
        <p:xfrm>
          <a:off x="6847214" y="1519169"/>
          <a:ext cx="2312377" cy="107759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2377">
                  <a:extLst>
                    <a:ext uri="{9D8B030D-6E8A-4147-A177-3AD203B41FA5}">
                      <a16:colId xmlns:a16="http://schemas.microsoft.com/office/drawing/2014/main" xmlns="" val="2406180182"/>
                    </a:ext>
                  </a:extLst>
                </a:gridCol>
              </a:tblGrid>
              <a:tr h="107759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1"/>
                          </a:solidFill>
                        </a:rPr>
                        <a:t>    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FESTIVITES</a:t>
                      </a:r>
                    </a:p>
                    <a:p>
                      <a:pPr algn="ctr"/>
                      <a:r>
                        <a:rPr lang="fr-FR" sz="1400">
                          <a:solidFill>
                            <a:schemeClr val="accent1"/>
                          </a:solidFill>
                        </a:rPr>
                        <a:t>Bernadette </a:t>
                      </a:r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GALLET</a:t>
                      </a:r>
                      <a:endParaRPr lang="fr-F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  </a:t>
                      </a:r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danielibre@hotmail.com</a:t>
                      </a:r>
                      <a:endParaRPr lang="fr-FR" sz="1400" b="0" i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06 64 37 50 44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7097350"/>
                  </a:ext>
                </a:extLst>
              </a:tr>
            </a:tbl>
          </a:graphicData>
        </a:graphic>
      </p:graphicFrame>
      <p:graphicFrame>
        <p:nvGraphicFramePr>
          <p:cNvPr id="30" name="Tableau 29">
            <a:extLst>
              <a:ext uri="{FF2B5EF4-FFF2-40B4-BE49-F238E27FC236}">
                <a16:creationId xmlns:a16="http://schemas.microsoft.com/office/drawing/2014/main" xmlns="" id="{F20D478A-9FA0-4DFF-AA87-FEFCA5CE4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605940"/>
              </p:ext>
            </p:extLst>
          </p:nvPr>
        </p:nvGraphicFramePr>
        <p:xfrm>
          <a:off x="6847215" y="2863740"/>
          <a:ext cx="2296785" cy="102676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96785">
                  <a:extLst>
                    <a:ext uri="{9D8B030D-6E8A-4147-A177-3AD203B41FA5}">
                      <a16:colId xmlns:a16="http://schemas.microsoft.com/office/drawing/2014/main" xmlns="" val="3298733460"/>
                    </a:ext>
                  </a:extLst>
                </a:gridCol>
              </a:tblGrid>
              <a:tr h="1026769">
                <a:tc>
                  <a:txBody>
                    <a:bodyPr/>
                    <a:lstStyle/>
                    <a:p>
                      <a:pPr algn="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RESPONSABLE ARBITRAGES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Landry NAUGRED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14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naugred.landry@outlook.fr</a:t>
                      </a:r>
                    </a:p>
                    <a:p>
                      <a:pPr algn="ctr"/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06 15 29 62 11</a:t>
                      </a:r>
                      <a:endParaRPr lang="fr-FR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1479814"/>
                  </a:ext>
                </a:extLst>
              </a:tr>
            </a:tbl>
          </a:graphicData>
        </a:graphic>
      </p:graphicFrame>
      <p:graphicFrame>
        <p:nvGraphicFramePr>
          <p:cNvPr id="31" name="Tableau 30">
            <a:extLst>
              <a:ext uri="{FF2B5EF4-FFF2-40B4-BE49-F238E27FC236}">
                <a16:creationId xmlns:a16="http://schemas.microsoft.com/office/drawing/2014/main" xmlns="" id="{01C028A2-D3F8-4DA7-B0B5-DD22B7F02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919000"/>
              </p:ext>
            </p:extLst>
          </p:nvPr>
        </p:nvGraphicFramePr>
        <p:xfrm>
          <a:off x="6847214" y="4190803"/>
          <a:ext cx="2312377" cy="98360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2377">
                  <a:extLst>
                    <a:ext uri="{9D8B030D-6E8A-4147-A177-3AD203B41FA5}">
                      <a16:colId xmlns:a16="http://schemas.microsoft.com/office/drawing/2014/main" xmlns="" val="770968270"/>
                    </a:ext>
                  </a:extLst>
                </a:gridCol>
              </a:tblGrid>
              <a:tr h="983603">
                <a:tc>
                  <a:txBody>
                    <a:bodyPr/>
                    <a:lstStyle/>
                    <a:p>
                      <a:r>
                        <a:rPr lang="fr-FR" sz="1400" dirty="0"/>
                        <a:t>    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ORGANISATION TOURNOIS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     Jerome JIMENEZ</a:t>
                      </a:r>
                    </a:p>
                    <a:p>
                      <a:pPr algn="r"/>
                      <a:r>
                        <a:rPr lang="fr-FR" sz="1400" dirty="0">
                          <a:solidFill>
                            <a:schemeClr val="accent1"/>
                          </a:solidFill>
                          <a:hlinkClick r:id="rId6"/>
                        </a:rPr>
                        <a:t>jerome.jimenez@sonepar.fr</a:t>
                      </a:r>
                      <a:endParaRPr lang="fr-FR" sz="140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06 76 45 55 48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3017004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1207F0D-CF0B-42D1-801B-91017A05F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5" y="1546798"/>
            <a:ext cx="676275" cy="102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5" name="Tableau 1024">
            <a:extLst>
              <a:ext uri="{FF2B5EF4-FFF2-40B4-BE49-F238E27FC236}">
                <a16:creationId xmlns:a16="http://schemas.microsoft.com/office/drawing/2014/main" xmlns="" id="{3BBABC99-F686-45A8-B113-C0A939BFF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99919"/>
              </p:ext>
            </p:extLst>
          </p:nvPr>
        </p:nvGraphicFramePr>
        <p:xfrm>
          <a:off x="3780692" y="1546799"/>
          <a:ext cx="2312377" cy="101574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2377">
                  <a:extLst>
                    <a:ext uri="{9D8B030D-6E8A-4147-A177-3AD203B41FA5}">
                      <a16:colId xmlns:a16="http://schemas.microsoft.com/office/drawing/2014/main" xmlns="" val="2856903955"/>
                    </a:ext>
                  </a:extLst>
                </a:gridCol>
              </a:tblGrid>
              <a:tr h="1015747">
                <a:tc>
                  <a:txBody>
                    <a:bodyPr/>
                    <a:lstStyle/>
                    <a:p>
                      <a:r>
                        <a:rPr lang="fr-FR" sz="1400" dirty="0"/>
                        <a:t>     SECRETAIRE adjoint</a:t>
                      </a:r>
                    </a:p>
                    <a:p>
                      <a:r>
                        <a:rPr lang="fr-FR" sz="1400" dirty="0"/>
                        <a:t>      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</a:rPr>
                        <a:t>FABIEN BINETRUY</a:t>
                      </a:r>
                    </a:p>
                    <a:p>
                      <a:r>
                        <a:rPr lang="fr-FR" sz="1400" kern="1200" dirty="0">
                          <a:solidFill>
                            <a:srgbClr val="0070C0"/>
                          </a:solidFill>
                          <a:effectLst/>
                        </a:rPr>
                        <a:t>       </a:t>
                      </a:r>
                      <a:r>
                        <a:rPr lang="fr-FR" sz="1400" kern="1200" dirty="0">
                          <a:solidFill>
                            <a:srgbClr val="0070C0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fabien.binetruy@live.fr</a:t>
                      </a:r>
                      <a:endParaRPr lang="fr-FR" sz="1400" kern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r>
                        <a:rPr lang="fr-FR" sz="1400" kern="1200" dirty="0">
                          <a:solidFill>
                            <a:srgbClr val="0070C0"/>
                          </a:solidFill>
                          <a:effectLst/>
                        </a:rPr>
                        <a:t>          06 79 21 04 29</a:t>
                      </a:r>
                      <a:endParaRPr lang="fr-F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4676175"/>
                  </a:ext>
                </a:extLst>
              </a:tr>
            </a:tbl>
          </a:graphicData>
        </a:graphic>
      </p:graphicFrame>
      <p:graphicFrame>
        <p:nvGraphicFramePr>
          <p:cNvPr id="1027" name="Tableau 1026">
            <a:extLst>
              <a:ext uri="{FF2B5EF4-FFF2-40B4-BE49-F238E27FC236}">
                <a16:creationId xmlns:a16="http://schemas.microsoft.com/office/drawing/2014/main" xmlns="" id="{493B3E76-96DE-47FE-AD1C-8517091E3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65271"/>
              </p:ext>
            </p:extLst>
          </p:nvPr>
        </p:nvGraphicFramePr>
        <p:xfrm>
          <a:off x="3780691" y="2869607"/>
          <a:ext cx="2312377" cy="101346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2377">
                  <a:extLst>
                    <a:ext uri="{9D8B030D-6E8A-4147-A177-3AD203B41FA5}">
                      <a16:colId xmlns:a16="http://schemas.microsoft.com/office/drawing/2014/main" xmlns="" val="2879028207"/>
                    </a:ext>
                  </a:extLst>
                </a:gridCol>
              </a:tblGrid>
              <a:tr h="101346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      REFERENTE OMS    </a:t>
                      </a:r>
                    </a:p>
                    <a:p>
                      <a:pPr algn="ctr"/>
                      <a:r>
                        <a:rPr lang="fr-FR" sz="1400" dirty="0"/>
                        <a:t>    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</a:rPr>
                        <a:t>Claudine MORICLET</a:t>
                      </a:r>
                      <a:endParaRPr lang="fr-FR" sz="1400" kern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r>
                        <a:rPr lang="fr-FR" sz="1400" kern="1200" dirty="0">
                          <a:effectLst/>
                        </a:rPr>
                        <a:t>    </a:t>
                      </a:r>
                      <a:r>
                        <a:rPr lang="fr-FR" sz="1400" kern="1200" dirty="0">
                          <a:effectLst/>
                          <a:hlinkClick r:id="rId9"/>
                        </a:rPr>
                        <a:t>gilles.moriclet@orange.fr</a:t>
                      </a:r>
                      <a:endParaRPr lang="fr-FR" sz="1400" kern="1200" dirty="0">
                        <a:effectLst/>
                      </a:endParaRPr>
                    </a:p>
                    <a:p>
                      <a:pPr algn="ctr"/>
                      <a:r>
                        <a:rPr lang="fr-FR" sz="1400" kern="1200" dirty="0">
                          <a:solidFill>
                            <a:srgbClr val="0070C0"/>
                          </a:solidFill>
                          <a:effectLst/>
                        </a:rPr>
                        <a:t>       06 71 53 14 23</a:t>
                      </a:r>
                      <a:endParaRPr lang="fr-FR" sz="14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7193160"/>
                  </a:ext>
                </a:extLst>
              </a:tr>
            </a:tbl>
          </a:graphicData>
        </a:graphic>
      </p:graphicFrame>
      <p:graphicFrame>
        <p:nvGraphicFramePr>
          <p:cNvPr id="1028" name="Tableau 1027">
            <a:extLst>
              <a:ext uri="{FF2B5EF4-FFF2-40B4-BE49-F238E27FC236}">
                <a16:creationId xmlns:a16="http://schemas.microsoft.com/office/drawing/2014/main" xmlns="" id="{A09E790B-2378-4ACC-BCAC-7A43433E8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803845"/>
              </p:ext>
            </p:extLst>
          </p:nvPr>
        </p:nvGraphicFramePr>
        <p:xfrm>
          <a:off x="3780691" y="4212950"/>
          <a:ext cx="2312378" cy="10668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2378">
                  <a:extLst>
                    <a:ext uri="{9D8B030D-6E8A-4147-A177-3AD203B41FA5}">
                      <a16:colId xmlns:a16="http://schemas.microsoft.com/office/drawing/2014/main" xmlns="" val="1224220993"/>
                    </a:ext>
                  </a:extLst>
                </a:gridCol>
              </a:tblGrid>
              <a:tr h="1013465">
                <a:tc>
                  <a:txBody>
                    <a:bodyPr/>
                    <a:lstStyle/>
                    <a:p>
                      <a:r>
                        <a:rPr lang="fr-FR" u="none" dirty="0"/>
                        <a:t>    </a:t>
                      </a:r>
                      <a:r>
                        <a:rPr lang="fr-FR" sz="1400" u="none" dirty="0">
                          <a:solidFill>
                            <a:schemeClr val="accent1"/>
                          </a:solidFill>
                        </a:rPr>
                        <a:t>  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</a:rPr>
                        <a:t>REFERENT SPONSORING</a:t>
                      </a:r>
                    </a:p>
                    <a:p>
                      <a:r>
                        <a:rPr lang="fr-FR" sz="1400" u="none" dirty="0">
                          <a:solidFill>
                            <a:schemeClr val="accent1"/>
                          </a:solidFill>
                        </a:rPr>
                        <a:t>              Patrice FAVREAU </a:t>
                      </a:r>
                    </a:p>
                    <a:p>
                      <a:pPr algn="ctr"/>
                      <a:r>
                        <a:rPr lang="fr-FR" sz="1400" u="none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sz="1800" b="0" i="0" u="non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0" u="non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0" u="non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patrice.favreau2@orange.fr</a:t>
                      </a:r>
                      <a:r>
                        <a:rPr lang="fr-FR" sz="1400" b="0" i="0" u="non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06 60 43 02 73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8079619"/>
                  </a:ext>
                </a:extLst>
              </a:tr>
            </a:tbl>
          </a:graphicData>
        </a:graphic>
      </p:graphicFrame>
      <p:graphicFrame>
        <p:nvGraphicFramePr>
          <p:cNvPr id="1029" name="Tableau 1028">
            <a:extLst>
              <a:ext uri="{FF2B5EF4-FFF2-40B4-BE49-F238E27FC236}">
                <a16:creationId xmlns:a16="http://schemas.microsoft.com/office/drawing/2014/main" xmlns="" id="{F578D770-7025-4D38-A193-AAD368075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869267"/>
              </p:ext>
            </p:extLst>
          </p:nvPr>
        </p:nvGraphicFramePr>
        <p:xfrm>
          <a:off x="9737887" y="148004"/>
          <a:ext cx="2316367" cy="107119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6367">
                  <a:extLst>
                    <a:ext uri="{9D8B030D-6E8A-4147-A177-3AD203B41FA5}">
                      <a16:colId xmlns:a16="http://schemas.microsoft.com/office/drawing/2014/main" xmlns="" val="2358880604"/>
                    </a:ext>
                  </a:extLst>
                </a:gridCol>
              </a:tblGrid>
              <a:tr h="1071197">
                <a:tc>
                  <a:txBody>
                    <a:bodyPr/>
                    <a:lstStyle/>
                    <a:p>
                      <a:r>
                        <a:rPr lang="fr-FR" sz="1400" dirty="0"/>
                        <a:t>   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MATERIELS FOOT/MEDICAL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         Daniel GALLET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danielibre@hotmail.com</a:t>
                      </a:r>
                      <a:endParaRPr lang="fr-FR" sz="1400" b="0" i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06 32 96 65 49</a:t>
                      </a:r>
                      <a:endParaRPr lang="fr-FR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133573"/>
                  </a:ext>
                </a:extLst>
              </a:tr>
            </a:tbl>
          </a:graphicData>
        </a:graphic>
      </p:graphicFrame>
      <p:graphicFrame>
        <p:nvGraphicFramePr>
          <p:cNvPr id="1030" name="Tableau 1029">
            <a:extLst>
              <a:ext uri="{FF2B5EF4-FFF2-40B4-BE49-F238E27FC236}">
                <a16:creationId xmlns:a16="http://schemas.microsoft.com/office/drawing/2014/main" xmlns="" id="{03F11D55-A7B7-43F7-9631-3D1F8DB35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44230"/>
              </p:ext>
            </p:extLst>
          </p:nvPr>
        </p:nvGraphicFramePr>
        <p:xfrm>
          <a:off x="9737887" y="1520540"/>
          <a:ext cx="2312379" cy="107119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2379">
                  <a:extLst>
                    <a:ext uri="{9D8B030D-6E8A-4147-A177-3AD203B41FA5}">
                      <a16:colId xmlns:a16="http://schemas.microsoft.com/office/drawing/2014/main" xmlns="" val="3358624"/>
                    </a:ext>
                  </a:extLst>
                </a:gridCol>
              </a:tblGrid>
              <a:tr h="1071197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FESTIVITES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Maelle CHARTIER</a:t>
                      </a:r>
                      <a:endParaRPr lang="fr-F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  </a:t>
                      </a:r>
                      <a:r>
                        <a:rPr lang="fr-FR" sz="14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dave-44@hotmail.fr</a:t>
                      </a:r>
                    </a:p>
                    <a:p>
                      <a:pPr algn="ctr"/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07 70 75 44 02</a:t>
                      </a:r>
                      <a:endParaRPr lang="fr-FR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3641314"/>
                  </a:ext>
                </a:extLst>
              </a:tr>
            </a:tbl>
          </a:graphicData>
        </a:graphic>
      </p:graphicFrame>
      <p:graphicFrame>
        <p:nvGraphicFramePr>
          <p:cNvPr id="1031" name="Tableau 1030">
            <a:extLst>
              <a:ext uri="{FF2B5EF4-FFF2-40B4-BE49-F238E27FC236}">
                <a16:creationId xmlns:a16="http://schemas.microsoft.com/office/drawing/2014/main" xmlns="" id="{EE7FC48D-3094-4FBE-B1CA-E8831376F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55907"/>
              </p:ext>
            </p:extLst>
          </p:nvPr>
        </p:nvGraphicFramePr>
        <p:xfrm>
          <a:off x="9737885" y="2878400"/>
          <a:ext cx="2451952" cy="10058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451952">
                  <a:extLst>
                    <a:ext uri="{9D8B030D-6E8A-4147-A177-3AD203B41FA5}">
                      <a16:colId xmlns:a16="http://schemas.microsoft.com/office/drawing/2014/main" xmlns="" val="3241843999"/>
                    </a:ext>
                  </a:extLst>
                </a:gridCol>
              </a:tblGrid>
              <a:tr h="100467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   </a:t>
                      </a:r>
                      <a:r>
                        <a:rPr lang="fr-FR" sz="1400" dirty="0"/>
                        <a:t>EQUIPEMENTS/CLEFS</a:t>
                      </a:r>
                    </a:p>
                    <a:p>
                      <a:pPr algn="ctr"/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Jean Philippe REAUX</a:t>
                      </a:r>
                    </a:p>
                    <a:p>
                      <a:pPr algn="ctr"/>
                      <a:r>
                        <a:rPr lang="fr-F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reauxjeanphilippe@gmail.com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07 66 85 65 70</a:t>
                      </a:r>
                      <a:endParaRPr lang="fr-FR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4963087"/>
                  </a:ext>
                </a:extLst>
              </a:tr>
            </a:tbl>
          </a:graphicData>
        </a:graphic>
      </p:graphicFrame>
      <p:graphicFrame>
        <p:nvGraphicFramePr>
          <p:cNvPr id="1032" name="Tableau 1031">
            <a:extLst>
              <a:ext uri="{FF2B5EF4-FFF2-40B4-BE49-F238E27FC236}">
                <a16:creationId xmlns:a16="http://schemas.microsoft.com/office/drawing/2014/main" xmlns="" id="{E6DFFA63-2E01-408F-9004-CF5470A39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970617"/>
              </p:ext>
            </p:extLst>
          </p:nvPr>
        </p:nvGraphicFramePr>
        <p:xfrm>
          <a:off x="9737884" y="4190803"/>
          <a:ext cx="2325162" cy="10058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25162">
                  <a:extLst>
                    <a:ext uri="{9D8B030D-6E8A-4147-A177-3AD203B41FA5}">
                      <a16:colId xmlns:a16="http://schemas.microsoft.com/office/drawing/2014/main" xmlns="" val="2426267283"/>
                    </a:ext>
                  </a:extLst>
                </a:gridCol>
              </a:tblGrid>
              <a:tr h="983603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RESPONSABLE BAR</a:t>
                      </a:r>
                    </a:p>
                    <a:p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      Damien CLOEREC</a:t>
                      </a:r>
                    </a:p>
                    <a:p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 </a:t>
                      </a:r>
                      <a:r>
                        <a:rPr lang="fr-FR" sz="14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d3l.cloerec@orange.fr</a:t>
                      </a:r>
                      <a:endParaRPr lang="fr-FR" sz="1400" b="0" i="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06 63 56 04 77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7942108"/>
                  </a:ext>
                </a:extLst>
              </a:tr>
            </a:tbl>
          </a:graphicData>
        </a:graphic>
      </p:graphicFrame>
      <p:graphicFrame>
        <p:nvGraphicFramePr>
          <p:cNvPr id="1034" name="Tableau 1033">
            <a:extLst>
              <a:ext uri="{FF2B5EF4-FFF2-40B4-BE49-F238E27FC236}">
                <a16:creationId xmlns:a16="http://schemas.microsoft.com/office/drawing/2014/main" xmlns="" id="{7A78DA36-94B1-43B5-9687-6636BDE01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73156"/>
              </p:ext>
            </p:extLst>
          </p:nvPr>
        </p:nvGraphicFramePr>
        <p:xfrm>
          <a:off x="732633" y="4186163"/>
          <a:ext cx="2176039" cy="11582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76039">
                  <a:extLst>
                    <a:ext uri="{9D8B030D-6E8A-4147-A177-3AD203B41FA5}">
                      <a16:colId xmlns:a16="http://schemas.microsoft.com/office/drawing/2014/main" xmlns="" val="3618564870"/>
                    </a:ext>
                  </a:extLst>
                </a:gridCol>
              </a:tblGrid>
              <a:tr h="851829">
                <a:tc>
                  <a:txBody>
                    <a:bodyPr/>
                    <a:lstStyle/>
                    <a:p>
                      <a:pPr algn="ctr"/>
                      <a:r>
                        <a:rPr lang="fr-FR" sz="1400"/>
                        <a:t>TRESORIERE ADJOINTE   </a:t>
                      </a:r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    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</a:rPr>
                        <a:t>Claudine MORICLET</a:t>
                      </a:r>
                      <a:endParaRPr lang="fr-FR" sz="1400" kern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r>
                        <a:rPr lang="fr-FR" sz="1400" kern="1200" dirty="0">
                          <a:effectLst/>
                        </a:rPr>
                        <a:t>    </a:t>
                      </a:r>
                      <a:r>
                        <a:rPr lang="fr-FR" sz="1400" kern="1200" dirty="0">
                          <a:effectLst/>
                          <a:hlinkClick r:id="rId9"/>
                        </a:rPr>
                        <a:t>gilles.moriclet@orange.fr</a:t>
                      </a:r>
                      <a:endParaRPr lang="fr-FR" sz="1400" kern="1200" dirty="0">
                        <a:effectLst/>
                      </a:endParaRPr>
                    </a:p>
                    <a:p>
                      <a:pPr algn="ctr"/>
                      <a:r>
                        <a:rPr lang="fr-FR" sz="1400" kern="1200" dirty="0">
                          <a:solidFill>
                            <a:srgbClr val="0070C0"/>
                          </a:solidFill>
                          <a:effectLst/>
                        </a:rPr>
                        <a:t>       06 71 53 14 23</a:t>
                      </a:r>
                      <a:endParaRPr lang="fr-FR" sz="14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986345"/>
                  </a:ext>
                </a:extLst>
              </a:tr>
            </a:tbl>
          </a:graphicData>
        </a:graphic>
      </p:graphicFrame>
      <p:graphicFrame>
        <p:nvGraphicFramePr>
          <p:cNvPr id="1035" name="Tableau 1034">
            <a:extLst>
              <a:ext uri="{FF2B5EF4-FFF2-40B4-BE49-F238E27FC236}">
                <a16:creationId xmlns:a16="http://schemas.microsoft.com/office/drawing/2014/main" xmlns="" id="{8B38C204-A9A5-4FDA-B24B-04F209C48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602254"/>
              </p:ext>
            </p:extLst>
          </p:nvPr>
        </p:nvGraphicFramePr>
        <p:xfrm>
          <a:off x="737815" y="5482137"/>
          <a:ext cx="2181225" cy="9495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81225">
                  <a:extLst>
                    <a:ext uri="{9D8B030D-6E8A-4147-A177-3AD203B41FA5}">
                      <a16:colId xmlns:a16="http://schemas.microsoft.com/office/drawing/2014/main" xmlns="" val="2465050183"/>
                    </a:ext>
                  </a:extLst>
                </a:gridCol>
              </a:tblGrid>
              <a:tr h="949568">
                <a:tc>
                  <a:txBody>
                    <a:bodyPr/>
                    <a:lstStyle/>
                    <a:p>
                      <a:r>
                        <a:rPr lang="fr-FR" dirty="0"/>
                        <a:t>   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LAVAGE EQUIPEMENT</a:t>
                      </a:r>
                    </a:p>
                    <a:p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        Denis MEIGNEN</a:t>
                      </a:r>
                    </a:p>
                    <a:p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         06 06 81 79 18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8542271"/>
                  </a:ext>
                </a:extLst>
              </a:tr>
            </a:tbl>
          </a:graphicData>
        </a:graphic>
      </p:graphicFrame>
      <p:graphicFrame>
        <p:nvGraphicFramePr>
          <p:cNvPr id="1036" name="Tableau 1035">
            <a:extLst>
              <a:ext uri="{FF2B5EF4-FFF2-40B4-BE49-F238E27FC236}">
                <a16:creationId xmlns:a16="http://schemas.microsoft.com/office/drawing/2014/main" xmlns="" id="{16721CD7-5EB9-4E47-8181-DBF198013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79437"/>
              </p:ext>
            </p:extLst>
          </p:nvPr>
        </p:nvGraphicFramePr>
        <p:xfrm>
          <a:off x="3780688" y="5448479"/>
          <a:ext cx="2312379" cy="10058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12379">
                  <a:extLst>
                    <a:ext uri="{9D8B030D-6E8A-4147-A177-3AD203B41FA5}">
                      <a16:colId xmlns:a16="http://schemas.microsoft.com/office/drawing/2014/main" xmlns="" val="1828032311"/>
                    </a:ext>
                  </a:extLst>
                </a:gridCol>
              </a:tblGrid>
              <a:tr h="9768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MATERIEL FESTIF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Bernard DAVID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dvdvec@wanadoo.fr</a:t>
                      </a:r>
                      <a:endParaRPr lang="fr-FR" sz="1400" b="0" i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06 70 41 58 39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8708742"/>
                  </a:ext>
                </a:extLst>
              </a:tr>
            </a:tbl>
          </a:graphicData>
        </a:graphic>
      </p:graphicFrame>
      <p:graphicFrame>
        <p:nvGraphicFramePr>
          <p:cNvPr id="1037" name="Tableau 1036">
            <a:extLst>
              <a:ext uri="{FF2B5EF4-FFF2-40B4-BE49-F238E27FC236}">
                <a16:creationId xmlns:a16="http://schemas.microsoft.com/office/drawing/2014/main" xmlns="" id="{F40BB77B-7425-4325-B686-00C9E60A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807135"/>
              </p:ext>
            </p:extLst>
          </p:nvPr>
        </p:nvGraphicFramePr>
        <p:xfrm>
          <a:off x="6916274" y="5446595"/>
          <a:ext cx="2243317" cy="98511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43317">
                  <a:extLst>
                    <a:ext uri="{9D8B030D-6E8A-4147-A177-3AD203B41FA5}">
                      <a16:colId xmlns:a16="http://schemas.microsoft.com/office/drawing/2014/main" xmlns="" val="3104856994"/>
                    </a:ext>
                  </a:extLst>
                </a:gridCol>
              </a:tblGrid>
              <a:tr h="9851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MATERIEL FESTIF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Yannick MOYON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fr-FR" sz="1400" b="0" i="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eginemoyon@orange.fr</a:t>
                      </a:r>
                    </a:p>
                    <a:p>
                      <a:r>
                        <a:rPr lang="fr-FR" sz="1400" dirty="0">
                          <a:solidFill>
                            <a:schemeClr val="accent1"/>
                          </a:solidFill>
                        </a:rPr>
                        <a:t>             </a:t>
                      </a:r>
                      <a:r>
                        <a:rPr lang="fr-FR" sz="140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06 73 71 74 15</a:t>
                      </a:r>
                      <a:endParaRPr lang="fr-FR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0343289"/>
                  </a:ext>
                </a:extLst>
              </a:tr>
            </a:tbl>
          </a:graphicData>
        </a:graphic>
      </p:graphicFrame>
      <p:pic>
        <p:nvPicPr>
          <p:cNvPr id="51" name="Picture 2">
            <a:extLst>
              <a:ext uri="{FF2B5EF4-FFF2-40B4-BE49-F238E27FC236}">
                <a16:creationId xmlns:a16="http://schemas.microsoft.com/office/drawing/2014/main" xmlns="" id="{E14DB6DF-857F-4952-B82B-F018F2EB3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5" y="2853231"/>
            <a:ext cx="676275" cy="114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0">
            <a:extLst>
              <a:ext uri="{FF2B5EF4-FFF2-40B4-BE49-F238E27FC236}">
                <a16:creationId xmlns:a16="http://schemas.microsoft.com/office/drawing/2014/main" xmlns="" id="{2A0D6AEE-0788-4A02-BA85-70DA4E3B1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542" y="1538865"/>
            <a:ext cx="721618" cy="113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4">
            <a:extLst>
              <a:ext uri="{FF2B5EF4-FFF2-40B4-BE49-F238E27FC236}">
                <a16:creationId xmlns:a16="http://schemas.microsoft.com/office/drawing/2014/main" xmlns="" id="{A8CCE850-35DF-4DAD-985F-578695C66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5" y="4190803"/>
            <a:ext cx="672558" cy="102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Image 1041" descr="Une image contenant extérieur, personne, clôture, homme&#10;&#10;Description générée automatiquement">
            <a:extLst>
              <a:ext uri="{FF2B5EF4-FFF2-40B4-BE49-F238E27FC236}">
                <a16:creationId xmlns:a16="http://schemas.microsoft.com/office/drawing/2014/main" xmlns="" id="{30F3F1C9-4D66-492B-BAFB-833C76D34B6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545" y="5501267"/>
            <a:ext cx="762000" cy="911305"/>
          </a:xfrm>
          <a:prstGeom prst="rect">
            <a:avLst/>
          </a:prstGeom>
        </p:spPr>
      </p:pic>
      <p:pic>
        <p:nvPicPr>
          <p:cNvPr id="1044" name="Image 1043" descr="Une image contenant dessin&#10;&#10;Description générée automatiquement">
            <a:extLst>
              <a:ext uri="{FF2B5EF4-FFF2-40B4-BE49-F238E27FC236}">
                <a16:creationId xmlns:a16="http://schemas.microsoft.com/office/drawing/2014/main" xmlns="" id="{9839AECF-6806-4381-AED4-E2449685F819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884" y="5341374"/>
            <a:ext cx="2312379" cy="1071198"/>
          </a:xfrm>
          <a:prstGeom prst="rect">
            <a:avLst/>
          </a:prstGeom>
        </p:spPr>
      </p:pic>
      <p:pic>
        <p:nvPicPr>
          <p:cNvPr id="59" name="Picture 10">
            <a:extLst>
              <a:ext uri="{FF2B5EF4-FFF2-40B4-BE49-F238E27FC236}">
                <a16:creationId xmlns:a16="http://schemas.microsoft.com/office/drawing/2014/main" xmlns="" id="{B5CA8806-9420-46EB-8B8F-CFE5786AB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285" y="151689"/>
            <a:ext cx="758681" cy="106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6">
            <a:extLst>
              <a:ext uri="{FF2B5EF4-FFF2-40B4-BE49-F238E27FC236}">
                <a16:creationId xmlns:a16="http://schemas.microsoft.com/office/drawing/2014/main" xmlns="" id="{B8947CB7-860A-4FF1-9650-5ED69A8D2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884" y="5481466"/>
            <a:ext cx="676275" cy="96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6">
            <a:extLst>
              <a:ext uri="{FF2B5EF4-FFF2-40B4-BE49-F238E27FC236}">
                <a16:creationId xmlns:a16="http://schemas.microsoft.com/office/drawing/2014/main" xmlns="" id="{19EA9E7B-004C-4834-8FBC-B85848160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84" y="5475743"/>
            <a:ext cx="638819" cy="94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4">
            <a:extLst>
              <a:ext uri="{FF2B5EF4-FFF2-40B4-BE49-F238E27FC236}">
                <a16:creationId xmlns:a16="http://schemas.microsoft.com/office/drawing/2014/main" xmlns="" id="{C80C2381-2A76-4949-9B09-F205493E9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884" y="2853231"/>
            <a:ext cx="676275" cy="114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32">
            <a:extLst>
              <a:ext uri="{FF2B5EF4-FFF2-40B4-BE49-F238E27FC236}">
                <a16:creationId xmlns:a16="http://schemas.microsoft.com/office/drawing/2014/main" xmlns="" id="{C0C5D992-1269-495F-AD14-296ECA2BB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84" y="1514146"/>
            <a:ext cx="638819" cy="107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2">
            <a:extLst>
              <a:ext uri="{FF2B5EF4-FFF2-40B4-BE49-F238E27FC236}">
                <a16:creationId xmlns:a16="http://schemas.microsoft.com/office/drawing/2014/main" xmlns="" id="{E27E1CCD-565E-434B-9C77-30B6EE305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285" y="1520540"/>
            <a:ext cx="758681" cy="107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6">
            <a:extLst>
              <a:ext uri="{FF2B5EF4-FFF2-40B4-BE49-F238E27FC236}">
                <a16:creationId xmlns:a16="http://schemas.microsoft.com/office/drawing/2014/main" xmlns="" id="{382A2E45-CCB1-4E5D-B031-90D8EFEB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602" y="4195905"/>
            <a:ext cx="672558" cy="97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8">
            <a:extLst>
              <a:ext uri="{FF2B5EF4-FFF2-40B4-BE49-F238E27FC236}">
                <a16:creationId xmlns:a16="http://schemas.microsoft.com/office/drawing/2014/main" xmlns="" id="{10D11C78-0E19-4D68-BD52-8620F81D7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83" y="2837935"/>
            <a:ext cx="638820" cy="105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>
            <a:extLst>
              <a:ext uri="{FF2B5EF4-FFF2-40B4-BE49-F238E27FC236}">
                <a16:creationId xmlns:a16="http://schemas.microsoft.com/office/drawing/2014/main" xmlns="" id="{72C122C9-81EB-41A4-838E-798881EFE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83" y="148003"/>
            <a:ext cx="638819" cy="107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0">
            <a:extLst>
              <a:ext uri="{FF2B5EF4-FFF2-40B4-BE49-F238E27FC236}">
                <a16:creationId xmlns:a16="http://schemas.microsoft.com/office/drawing/2014/main" xmlns="" id="{4BF59C3C-FF85-49B0-B800-F6B5B432B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285" y="2870316"/>
            <a:ext cx="638820" cy="102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4">
            <a:extLst>
              <a:ext uri="{FF2B5EF4-FFF2-40B4-BE49-F238E27FC236}">
                <a16:creationId xmlns:a16="http://schemas.microsoft.com/office/drawing/2014/main" xmlns="" id="{2A9E1020-2062-40D9-9480-9A1CF5A5C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083" y="4172223"/>
            <a:ext cx="672558" cy="101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2">
            <a:extLst>
              <a:ext uri="{FF2B5EF4-FFF2-40B4-BE49-F238E27FC236}">
                <a16:creationId xmlns:a16="http://schemas.microsoft.com/office/drawing/2014/main" xmlns="" id="{1C440FD9-AD5F-4C76-BB6B-62E29FE42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507" y="4195904"/>
            <a:ext cx="742652" cy="108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31BCC6E9-E489-426D-BA47-493A53F74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962" y="166663"/>
            <a:ext cx="754146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4">
            <a:extLst>
              <a:ext uri="{FF2B5EF4-FFF2-40B4-BE49-F238E27FC236}">
                <a16:creationId xmlns:a16="http://schemas.microsoft.com/office/drawing/2014/main" xmlns="" id="{87DC7525-4277-4BF4-B2B1-73CFB2DBC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57" y="171452"/>
            <a:ext cx="742652" cy="107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>
            <a:extLst>
              <a:ext uri="{FF2B5EF4-FFF2-40B4-BE49-F238E27FC236}">
                <a16:creationId xmlns:a16="http://schemas.microsoft.com/office/drawing/2014/main" xmlns="" id="{1FF40BA6-3581-461F-865E-B10C4BFDD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5" y="4135613"/>
            <a:ext cx="733675" cy="114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733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Grand écran</PresentationFormat>
  <Paragraphs>74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ORGANIGRAMMME BUREAU DONGES FC 2020/21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BUREAU DONGES FC</dc:title>
  <dc:creator>JIMENEZ Jerome</dc:creator>
  <cp:lastModifiedBy>MERRER, MATHIEU</cp:lastModifiedBy>
  <cp:revision>28</cp:revision>
  <dcterms:created xsi:type="dcterms:W3CDTF">2020-09-16T08:29:06Z</dcterms:created>
  <dcterms:modified xsi:type="dcterms:W3CDTF">2020-10-26T10:21:55Z</dcterms:modified>
</cp:coreProperties>
</file>